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CBC27-10F0-20BE-148D-8E8FFEE00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B03D9D-5D59-EC5D-2365-70AB2ADCB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701F68-1087-40B4-5C92-D93B9DA1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809450-CB48-E3D0-76D1-FF2F9E9F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7D5BB0-421D-BB64-A6F5-E0988EE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31AF4-813D-D236-0EAE-C1A97CF3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A07BD6-91AD-AC55-B7EB-34EB820D1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C1648-07A7-247C-16A3-22240ACD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E10F0E-4A32-9503-A903-9D5412C2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29296F-4F80-11B1-0907-799A88A9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7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CF8924-A634-23A9-DCE2-D7E2C36F6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3ED0C9-987F-6F48-FEEE-9ED5BFF1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127504-3E8B-EAE5-829A-4BB8EB33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708069-17BB-0FFC-44F5-35ABD6F5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67BE74-0CA9-8DBA-BEAB-D6185110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47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D277A-EAF6-DF03-FE60-A65C6558A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AFF887-AD41-8FDA-2409-F740E70E1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208775-06AA-2E69-5B7E-05AB8640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639B9-FF6D-E41E-9809-C9C03518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BAAAC-E8AB-D592-7527-734817FE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1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67ECB-E546-27F8-1769-FBC3AB45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3B4AE9-9D9B-BD4E-CAFD-FB826C1E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9076A0-85F8-8382-D09D-A3D02235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4DD6D-E17A-7298-260D-207EEE8D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B40A4-49AF-94F4-C039-3B3F7CCD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19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CC4A6-BFBE-CD13-2EC2-ECDAE191C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5A3A25-E62B-0228-3A1D-4681ED0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381356-D7D9-E89E-E7BB-BF65FB2B7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596CBC-0B33-10CB-A629-3D3A55CA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16B871-10BB-E1AA-BAF3-CF9B9127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6DE618-DC81-D2C6-C005-5A85B30B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32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5A6FC2-C1EF-863F-67B3-93097ED5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E006B3-E954-71E9-6E05-39A08F7A9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EE1FEF-2312-3B85-D08F-DF5E936AD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3BD12E-D465-C2A6-DA0F-819B102AB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115543-AF93-EC8C-A5A9-46955EC25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C18483-A42B-E3AD-EC90-45034C87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9AEFB8-C2BF-6323-6F51-4A2B93D0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2741DE-3567-3783-2954-EF79269A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51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EC478-5F1E-9F19-680D-433470CF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6F950D-CD1D-629F-7722-749B4DC0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FCBD6-6266-5872-8D6C-288A952F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B20CB1-2043-46E8-3237-103DE46B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97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67BD8E-DEBD-CB55-92E3-91F14758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FE45AC-DD6F-8DFF-D5EB-BAC95A89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58212D-D6BB-A0F7-E252-EE727C60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0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3B0E7-68B8-2EE2-79A8-5FB0E7C1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5A3F1-4B16-7DF4-3F4C-45F7E92D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F19023-F50C-3CBB-A0EE-11178D3E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7374B2-0FB6-9CEE-FDD2-52F2A53A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26B976-BDA5-2C70-6369-1D200023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F91AC8-7B32-BD25-F690-A5342F94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7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7E089-EAE6-DC3A-0538-891412B68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37F347-745A-DCD6-75CD-9C6BB9888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C58A0E-B7B0-C059-38CF-D6B5AD97A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62FA59-EC23-ED35-57D9-2A6E7233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27ADC7-F2B3-0BE7-851B-964A9361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86469C-48C8-2F59-B4D4-D3F04602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6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731ABC-79B7-882E-F04B-33BA6193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711711-1FFE-EFBE-6B97-69B87CDD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CE3BD2-346D-B263-B4C1-49F45C9CD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6E79-C82D-4B01-8E0A-DF8E63492E77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244BD-2FA7-4E31-BBA5-1DB7030BD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4EC21D-527F-5703-1F1C-EDA4B5E4D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F78F-9986-4E22-B0E5-DE7D7EC9A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06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 descr="Une image contenant personne, confort, peau, intérieur&#10;&#10;Description générée automatiquement">
            <a:extLst>
              <a:ext uri="{FF2B5EF4-FFF2-40B4-BE49-F238E27FC236}">
                <a16:creationId xmlns:a16="http://schemas.microsoft.com/office/drawing/2014/main" id="{7D9C3291-8DB0-7992-6343-01B94BAEF1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5" b="26725"/>
          <a:stretch/>
        </p:blipFill>
        <p:spPr>
          <a:xfrm>
            <a:off x="2885491" y="1183910"/>
            <a:ext cx="6442364" cy="337763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AF1D826-B235-3A00-821C-87EB857F1EBE}"/>
              </a:ext>
            </a:extLst>
          </p:cNvPr>
          <p:cNvSpPr txBox="1"/>
          <p:nvPr/>
        </p:nvSpPr>
        <p:spPr>
          <a:xfrm>
            <a:off x="3084171" y="23798"/>
            <a:ext cx="6444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</a:rPr>
              <a:t>E</a:t>
            </a:r>
            <a:r>
              <a:rPr lang="fr-FR" sz="3200" b="1" dirty="0">
                <a:solidFill>
                  <a:schemeClr val="bg1"/>
                </a:solidFill>
              </a:rPr>
              <a:t>QUIPE </a:t>
            </a:r>
            <a:r>
              <a:rPr lang="fr-FR" sz="4000" b="1" dirty="0">
                <a:solidFill>
                  <a:srgbClr val="FFFF00"/>
                </a:solidFill>
              </a:rPr>
              <a:t>M</a:t>
            </a:r>
            <a:r>
              <a:rPr lang="fr-FR" sz="3200" b="1" dirty="0">
                <a:solidFill>
                  <a:schemeClr val="bg1"/>
                </a:solidFill>
              </a:rPr>
              <a:t>OBILE </a:t>
            </a:r>
            <a:r>
              <a:rPr lang="fr-FR" sz="4000" b="1" dirty="0">
                <a:solidFill>
                  <a:srgbClr val="FFFF00"/>
                </a:solidFill>
              </a:rPr>
              <a:t>C</a:t>
            </a:r>
            <a:r>
              <a:rPr lang="fr-FR" sz="3200" b="1" dirty="0">
                <a:solidFill>
                  <a:schemeClr val="bg1"/>
                </a:solidFill>
              </a:rPr>
              <a:t>ATHOLIQUE D’</a:t>
            </a:r>
            <a:r>
              <a:rPr lang="fr-FR" sz="4000" b="1" dirty="0">
                <a:solidFill>
                  <a:srgbClr val="FFFF00"/>
                </a:solidFill>
              </a:rPr>
              <a:t>A</a:t>
            </a:r>
            <a:r>
              <a:rPr lang="fr-FR" sz="3200" b="1" dirty="0">
                <a:solidFill>
                  <a:schemeClr val="bg1"/>
                </a:solidFill>
              </a:rPr>
              <a:t>CCOMPAGNEMENT Â </a:t>
            </a:r>
            <a:r>
              <a:rPr lang="fr-FR" sz="4000" b="1" dirty="0">
                <a:solidFill>
                  <a:srgbClr val="FFFF00"/>
                </a:solidFill>
              </a:rPr>
              <a:t>D</a:t>
            </a:r>
            <a:r>
              <a:rPr lang="fr-FR" sz="3200" b="1" dirty="0">
                <a:solidFill>
                  <a:schemeClr val="bg1"/>
                </a:solidFill>
              </a:rPr>
              <a:t>OMICILE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C46DA2D-EC5C-F722-A132-24F6750F1CF3}"/>
              </a:ext>
            </a:extLst>
          </p:cNvPr>
          <p:cNvSpPr/>
          <p:nvPr/>
        </p:nvSpPr>
        <p:spPr>
          <a:xfrm>
            <a:off x="43412" y="1177158"/>
            <a:ext cx="3561659" cy="311995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2FB217-5C96-A67F-9F42-38A4580957F1}"/>
              </a:ext>
            </a:extLst>
          </p:cNvPr>
          <p:cNvSpPr txBox="1"/>
          <p:nvPr/>
        </p:nvSpPr>
        <p:spPr>
          <a:xfrm>
            <a:off x="260270" y="1859974"/>
            <a:ext cx="3184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L’EMCAT, en liaison avec l’équipe des soins palliatifs , a pour but d’accompagner nos frères et sœurs qui en feraient la demande lors de leur retour à domicile</a:t>
            </a:r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F17609CC-9C56-CB38-4D85-CDAE34FD4760}"/>
              </a:ext>
            </a:extLst>
          </p:cNvPr>
          <p:cNvSpPr/>
          <p:nvPr/>
        </p:nvSpPr>
        <p:spPr>
          <a:xfrm>
            <a:off x="3214433" y="3670838"/>
            <a:ext cx="3953628" cy="3217725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94AEA1B8-E92C-E784-5046-501C3B52E971}"/>
              </a:ext>
            </a:extLst>
          </p:cNvPr>
          <p:cNvSpPr/>
          <p:nvPr/>
        </p:nvSpPr>
        <p:spPr>
          <a:xfrm>
            <a:off x="8967669" y="455104"/>
            <a:ext cx="3155462" cy="3842012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F3DCFB-91D9-778A-C17C-1CEFFDDBF197}"/>
              </a:ext>
            </a:extLst>
          </p:cNvPr>
          <p:cNvSpPr txBox="1"/>
          <p:nvPr/>
        </p:nvSpPr>
        <p:spPr>
          <a:xfrm>
            <a:off x="3283274" y="4377020"/>
            <a:ext cx="3695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Cet accompagnement sera complémentaire au Service Evangélique des Malades (SEM), par une action différente et sur la longueur pour les personnes qui seraient en soins palliatifs à leur domicile.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DE53928-8D59-CD06-CAB1-D110A272BE17}"/>
              </a:ext>
            </a:extLst>
          </p:cNvPr>
          <p:cNvSpPr txBox="1"/>
          <p:nvPr/>
        </p:nvSpPr>
        <p:spPr>
          <a:xfrm>
            <a:off x="9356783" y="1035026"/>
            <a:ext cx="25462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Cette nouvelle mission de la Pastorale de la Santé, s’ajuste à notre baptême en devenant </a:t>
            </a:r>
            <a:r>
              <a:rPr lang="fr-FR" b="1" i="1" dirty="0">
                <a:solidFill>
                  <a:schemeClr val="bg1"/>
                </a:solidFill>
              </a:rPr>
              <a:t>« disciple-missionnaire » </a:t>
            </a:r>
            <a:r>
              <a:rPr lang="fr-FR" b="1" dirty="0"/>
              <a:t>comme nous le demande le </a:t>
            </a:r>
            <a:r>
              <a:rPr lang="fr-FR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Pape FRANÇOIS</a:t>
            </a:r>
            <a:r>
              <a:rPr lang="fr-FR" b="1" i="1" dirty="0"/>
              <a:t> </a:t>
            </a:r>
            <a:r>
              <a:rPr lang="fr-FR" b="1" dirty="0"/>
              <a:t>et notre évêque, </a:t>
            </a:r>
            <a:r>
              <a:rPr lang="fr-FR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Monseigneur TOUVET.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FEA1BE9-A547-548C-2801-A1F0F0709F27}"/>
              </a:ext>
            </a:extLst>
          </p:cNvPr>
          <p:cNvSpPr txBox="1"/>
          <p:nvPr/>
        </p:nvSpPr>
        <p:spPr>
          <a:xfrm>
            <a:off x="188643" y="5649857"/>
            <a:ext cx="3683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Renseignements :</a:t>
            </a:r>
          </a:p>
          <a:p>
            <a:r>
              <a:rPr lang="fr-FR" sz="1600" b="1" i="1" dirty="0">
                <a:solidFill>
                  <a:schemeClr val="bg1"/>
                </a:solidFill>
              </a:rPr>
              <a:t>Béatrice MICHEL</a:t>
            </a:r>
            <a:r>
              <a:rPr lang="fr-FR" sz="1600" i="1" dirty="0">
                <a:solidFill>
                  <a:schemeClr val="bg1"/>
                </a:solidFill>
              </a:rPr>
              <a:t>       – 07 68 30 39 53</a:t>
            </a:r>
          </a:p>
          <a:p>
            <a:r>
              <a:rPr lang="fr-FR" sz="1600" b="1" i="1" dirty="0">
                <a:solidFill>
                  <a:schemeClr val="bg1"/>
                </a:solidFill>
              </a:rPr>
              <a:t>Diacre Pierre PAGET </a:t>
            </a:r>
            <a:r>
              <a:rPr lang="fr-FR" sz="1600" i="1" dirty="0">
                <a:solidFill>
                  <a:schemeClr val="bg1"/>
                </a:solidFill>
              </a:rPr>
              <a:t>– 06 71 01 20 72</a:t>
            </a:r>
          </a:p>
          <a:p>
            <a:r>
              <a:rPr lang="fr-FR" sz="1600" dirty="0">
                <a:solidFill>
                  <a:schemeClr val="bg1"/>
                </a:solidFill>
              </a:rPr>
              <a:t>acathol@ch-chalonsenchampagne.fr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51A69-4A87-20D7-7D53-FA085A6B2A3E}"/>
              </a:ext>
            </a:extLst>
          </p:cNvPr>
          <p:cNvSpPr/>
          <p:nvPr/>
        </p:nvSpPr>
        <p:spPr>
          <a:xfrm>
            <a:off x="7246128" y="4579383"/>
            <a:ext cx="48926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APPEL AUX</a:t>
            </a:r>
          </a:p>
          <a:p>
            <a:pPr algn="ctr"/>
            <a:r>
              <a:rPr lang="fr-FR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BENEVOLES</a:t>
            </a:r>
          </a:p>
        </p:txBody>
      </p:sp>
      <p:pic>
        <p:nvPicPr>
          <p:cNvPr id="23" name="Image 22" descr="Une image contenant texte,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8E82E3D6-CB26-FD78-E731-D6A6E8128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3" y="-856"/>
            <a:ext cx="3050376" cy="8330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33553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127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Délégué diocésain pastorale de la santé</dc:creator>
  <cp:lastModifiedBy>Isabelle Lemoine</cp:lastModifiedBy>
  <cp:revision>8</cp:revision>
  <dcterms:created xsi:type="dcterms:W3CDTF">2023-06-24T08:08:45Z</dcterms:created>
  <dcterms:modified xsi:type="dcterms:W3CDTF">2023-06-26T06:53:36Z</dcterms:modified>
</cp:coreProperties>
</file>