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71" r:id="rId10"/>
    <p:sldId id="270" r:id="rId11"/>
    <p:sldId id="267" r:id="rId12"/>
    <p:sldId id="268" r:id="rId13"/>
    <p:sldId id="257" r:id="rId14"/>
    <p:sldId id="258" r:id="rId15"/>
    <p:sldId id="259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CA44-2F1C-424D-AEE0-77EE2B067C4B}" type="datetimeFigureOut">
              <a:rPr lang="fr-FR" smtClean="0"/>
              <a:t>22/12/2017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01D68-73E0-2C46-9C65-F55D576D255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66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du projet pastoral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Paroisse des </a:t>
            </a:r>
            <a:r>
              <a:rPr lang="fr-FR" dirty="0" err="1" smtClean="0"/>
              <a:t>Mothées</a:t>
            </a:r>
            <a:r>
              <a:rPr lang="fr-FR" dirty="0" smtClean="0"/>
              <a:t>, année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2886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Relais villages, suite.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	</a:t>
            </a:r>
            <a:r>
              <a:rPr lang="fr-FR" sz="2400" dirty="0" smtClean="0"/>
              <a:t>Une des limites de ces « journées villages » est de concevoir la communauté chrétienne comme n’existant qu’autour du prêtre.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Si l’on reprend la finalité, à la fois des lieux de prière et des lieux de vie de la communauté. </a:t>
            </a:r>
          </a:p>
          <a:p>
            <a:pPr marL="0" indent="0">
              <a:buNone/>
            </a:pPr>
            <a:r>
              <a:rPr lang="fr-FR" sz="2400" dirty="0"/>
              <a:t>	</a:t>
            </a:r>
            <a:r>
              <a:rPr lang="fr-FR" sz="2400" dirty="0" smtClean="0"/>
              <a:t>Pour l’instant, la vie des relais était très liée à celle des équipes liturgiques. Il faut ici créer un projet</a:t>
            </a:r>
            <a:r>
              <a:rPr lang="mr-IN" sz="2400" dirty="0" smtClean="0"/>
              <a:t>…</a:t>
            </a:r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	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85983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annexes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5233" y="152611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 smtClean="0"/>
              <a:t>Suite à l’AG de l’an dernier, un certain nombre de projets très concrets:</a:t>
            </a:r>
          </a:p>
          <a:p>
            <a:r>
              <a:rPr lang="fr-FR" sz="2400" dirty="0" smtClean="0"/>
              <a:t>Propositions de formations « réfléchir en paroisse »</a:t>
            </a:r>
          </a:p>
          <a:p>
            <a:r>
              <a:rPr lang="fr-FR" sz="2400" dirty="0" smtClean="0"/>
              <a:t>Journées avec les enfants du catéchisme, idée de leur faire vivre des temps forts.</a:t>
            </a:r>
          </a:p>
          <a:p>
            <a:r>
              <a:rPr lang="fr-FR" sz="2400" dirty="0" smtClean="0"/>
              <a:t>Récollection d’entrée en Avent</a:t>
            </a:r>
          </a:p>
          <a:p>
            <a:r>
              <a:rPr lang="fr-FR" sz="2400" dirty="0" smtClean="0"/>
              <a:t>Marché de Noël à </a:t>
            </a:r>
            <a:r>
              <a:rPr lang="fr-FR" sz="2400" dirty="0" err="1" smtClean="0"/>
              <a:t>Sarry</a:t>
            </a:r>
            <a:r>
              <a:rPr lang="fr-FR" sz="2400" dirty="0" smtClean="0"/>
              <a:t>, manière de sortir de notre pré carré paroissial</a:t>
            </a:r>
          </a:p>
          <a:p>
            <a:r>
              <a:rPr lang="fr-FR" sz="2400" dirty="0" smtClean="0"/>
              <a:t>D’autres choses à inventer</a:t>
            </a:r>
            <a:r>
              <a:rPr lang="mr-IN" sz="2400" dirty="0" smtClean="0"/>
              <a:t>…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25752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réflexions pour l’avenir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i="1" dirty="0"/>
              <a:t> </a:t>
            </a:r>
            <a:r>
              <a:rPr lang="fr-FR" sz="2000" i="1" dirty="0"/>
              <a:t>« C’est à l’échelle de nos doyennés qu’il faudra désormais mettre en </a:t>
            </a:r>
            <a:r>
              <a:rPr lang="fr-FR" sz="2000" i="1" dirty="0" err="1" smtClean="0"/>
              <a:t>oeuvre</a:t>
            </a:r>
            <a:r>
              <a:rPr lang="fr-FR" sz="2000" i="1" dirty="0" smtClean="0"/>
              <a:t> </a:t>
            </a:r>
            <a:r>
              <a:rPr lang="fr-FR" sz="2000" i="1" dirty="0"/>
              <a:t>la mission pastorale, de façon concertée et partagée. </a:t>
            </a:r>
            <a:r>
              <a:rPr lang="fr-FR" sz="2000" i="1" dirty="0" smtClean="0"/>
              <a:t>» Mgr Touvet</a:t>
            </a:r>
            <a:endParaRPr lang="fr-FR" sz="2000" dirty="0"/>
          </a:p>
          <a:p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	Ce souhait de l’évêque s’incarne dans un certain nombre de projets à vivre en commun avec les paroisses voisines: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err="1" smtClean="0"/>
              <a:t>We</a:t>
            </a:r>
            <a:r>
              <a:rPr lang="fr-FR" sz="2000" dirty="0" smtClean="0"/>
              <a:t> des professions de foi : St Eloi, St F de Sales, Ste Marie aux sources </a:t>
            </a:r>
          </a:p>
          <a:p>
            <a:r>
              <a:rPr lang="fr-FR" sz="2000" dirty="0" smtClean="0"/>
              <a:t>Veillée pénitentielle avec Ste Thérèse</a:t>
            </a:r>
          </a:p>
          <a:p>
            <a:r>
              <a:rPr lang="fr-FR" sz="2000" dirty="0" smtClean="0"/>
              <a:t>Projet à inventer avec St Etienne et Ste Marie</a:t>
            </a:r>
          </a:p>
          <a:p>
            <a:r>
              <a:rPr lang="fr-FR" sz="2000" dirty="0" smtClean="0"/>
              <a:t>Préparations aux mariages </a:t>
            </a:r>
          </a:p>
          <a:p>
            <a:r>
              <a:rPr lang="mr-IN" sz="2000" dirty="0" smtClean="0"/>
              <a:t>…</a:t>
            </a:r>
            <a:endParaRPr lang="fr-FR" sz="2000" dirty="0" smtClean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810479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>
            <a:normAutofit fontScale="90000"/>
          </a:bodyPr>
          <a:lstStyle/>
          <a:p>
            <a:r>
              <a:rPr lang="fr-FR" sz="3200" dirty="0" smtClean="0"/>
              <a:t>Retour sur l’assemblée générale (01/17) : structurel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Visibilité </a:t>
            </a:r>
            <a:r>
              <a:rPr lang="fr-FR" dirty="0"/>
              <a:t>depuis la </a:t>
            </a:r>
            <a:r>
              <a:rPr lang="fr-FR" dirty="0" smtClean="0"/>
              <a:t>rue : Oui</a:t>
            </a:r>
            <a:endParaRPr lang="fr-FR" dirty="0"/>
          </a:p>
          <a:p>
            <a:r>
              <a:rPr lang="fr-FR" dirty="0" smtClean="0"/>
              <a:t>Documents </a:t>
            </a:r>
            <a:r>
              <a:rPr lang="fr-FR" dirty="0"/>
              <a:t>à </a:t>
            </a:r>
            <a:r>
              <a:rPr lang="fr-FR" dirty="0" smtClean="0"/>
              <a:t>l'accueil : Oui</a:t>
            </a:r>
            <a:endParaRPr lang="fr-FR" dirty="0"/>
          </a:p>
          <a:p>
            <a:r>
              <a:rPr lang="fr-FR" dirty="0" smtClean="0"/>
              <a:t>Permanence </a:t>
            </a:r>
            <a:r>
              <a:rPr lang="fr-FR" dirty="0"/>
              <a:t>du </a:t>
            </a:r>
            <a:r>
              <a:rPr lang="fr-FR" dirty="0" smtClean="0"/>
              <a:t>prêtre : Oui</a:t>
            </a:r>
            <a:endParaRPr lang="fr-FR" dirty="0"/>
          </a:p>
          <a:p>
            <a:r>
              <a:rPr lang="fr-FR" dirty="0" smtClean="0"/>
              <a:t>Permanence </a:t>
            </a:r>
            <a:r>
              <a:rPr lang="fr-FR" dirty="0"/>
              <a:t>le </a:t>
            </a:r>
            <a:r>
              <a:rPr lang="fr-FR" dirty="0" smtClean="0"/>
              <a:t>samedi : En janvier</a:t>
            </a:r>
            <a:endParaRPr lang="fr-FR" dirty="0"/>
          </a:p>
          <a:p>
            <a:r>
              <a:rPr lang="fr-FR" b="1" dirty="0" smtClean="0"/>
              <a:t>Café paroissial : En projet</a:t>
            </a:r>
            <a:endParaRPr lang="fr-FR" b="1" dirty="0"/>
          </a:p>
          <a:p>
            <a:r>
              <a:rPr lang="fr-FR" i="1" dirty="0"/>
              <a:t>Accueil à </a:t>
            </a:r>
            <a:r>
              <a:rPr lang="fr-FR" i="1" dirty="0" smtClean="0"/>
              <a:t>l'église : Ordre du jour</a:t>
            </a:r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889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17500"/>
            <a:ext cx="8229600" cy="580866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Répétition </a:t>
            </a:r>
            <a:r>
              <a:rPr lang="fr-FR" dirty="0"/>
              <a:t>avant la messe </a:t>
            </a:r>
            <a:r>
              <a:rPr lang="fr-FR" dirty="0" smtClean="0"/>
              <a:t> : A prévoir chants </a:t>
            </a:r>
            <a:r>
              <a:rPr lang="fr-FR" dirty="0" err="1" smtClean="0"/>
              <a:t>nveaux</a:t>
            </a:r>
            <a:endParaRPr lang="fr-FR" dirty="0"/>
          </a:p>
          <a:p>
            <a:r>
              <a:rPr lang="fr-FR" dirty="0"/>
              <a:t>Chant des </a:t>
            </a:r>
            <a:r>
              <a:rPr lang="fr-FR" dirty="0" smtClean="0"/>
              <a:t>psaumes: En stand by</a:t>
            </a:r>
            <a:endParaRPr lang="fr-FR" dirty="0"/>
          </a:p>
          <a:p>
            <a:r>
              <a:rPr lang="fr-FR" dirty="0"/>
              <a:t>Horaire de la chorale </a:t>
            </a:r>
            <a:r>
              <a:rPr lang="fr-FR" dirty="0" smtClean="0"/>
              <a:t>: </a:t>
            </a:r>
            <a:r>
              <a:rPr lang="fr-FR" sz="2800" dirty="0" smtClean="0"/>
              <a:t>Nouvelle proposition, polyphonie</a:t>
            </a:r>
            <a:endParaRPr lang="fr-FR" sz="2800" dirty="0"/>
          </a:p>
          <a:p>
            <a:r>
              <a:rPr lang="fr-FR" b="1" dirty="0"/>
              <a:t>Former de nouveaux </a:t>
            </a:r>
            <a:r>
              <a:rPr lang="fr-FR" b="1" dirty="0" smtClean="0"/>
              <a:t>animateurs </a:t>
            </a:r>
            <a:endParaRPr lang="fr-FR" b="1" dirty="0"/>
          </a:p>
          <a:p>
            <a:r>
              <a:rPr lang="fr-FR" b="1" dirty="0"/>
              <a:t>Musiciens</a:t>
            </a:r>
          </a:p>
          <a:p>
            <a:r>
              <a:rPr lang="fr-FR" dirty="0"/>
              <a:t>Implication dans la liturgie</a:t>
            </a:r>
          </a:p>
          <a:p>
            <a:r>
              <a:rPr lang="fr-FR" dirty="0" smtClean="0"/>
              <a:t>Servants : En cours</a:t>
            </a:r>
            <a:endParaRPr lang="fr-FR" dirty="0"/>
          </a:p>
          <a:p>
            <a:r>
              <a:rPr lang="fr-FR" dirty="0"/>
              <a:t>Site / </a:t>
            </a:r>
            <a:r>
              <a:rPr lang="fr-FR" dirty="0" err="1"/>
              <a:t>facebook</a:t>
            </a:r>
            <a:r>
              <a:rPr lang="fr-FR" dirty="0"/>
              <a:t> / </a:t>
            </a:r>
            <a:r>
              <a:rPr lang="fr-FR" dirty="0" smtClean="0"/>
              <a:t>… : Oui</a:t>
            </a:r>
            <a:endParaRPr lang="fr-FR" dirty="0"/>
          </a:p>
          <a:p>
            <a:r>
              <a:rPr lang="fr-FR" dirty="0"/>
              <a:t>Livret des </a:t>
            </a:r>
            <a:r>
              <a:rPr lang="fr-FR" dirty="0" smtClean="0"/>
              <a:t>volontaires : En cours</a:t>
            </a:r>
            <a:endParaRPr lang="fr-FR" dirty="0"/>
          </a:p>
          <a:p>
            <a:r>
              <a:rPr lang="fr-FR" b="1" dirty="0"/>
              <a:t>Guide </a:t>
            </a:r>
            <a:r>
              <a:rPr lang="fr-FR" b="1" dirty="0" smtClean="0"/>
              <a:t>paroissial </a:t>
            </a:r>
            <a:endParaRPr lang="fr-FR" b="1" dirty="0"/>
          </a:p>
          <a:p>
            <a:r>
              <a:rPr lang="fr-FR" b="1" dirty="0"/>
              <a:t>SEM et monastère invisible</a:t>
            </a:r>
          </a:p>
          <a:p>
            <a:r>
              <a:rPr lang="fr-FR" dirty="0"/>
              <a:t>Aménagement sacristies / </a:t>
            </a:r>
            <a:r>
              <a:rPr lang="fr-FR" dirty="0" smtClean="0"/>
              <a:t>églises : En cours</a:t>
            </a:r>
            <a:endParaRPr lang="fr-FR" dirty="0"/>
          </a:p>
          <a:p>
            <a:r>
              <a:rPr lang="fr-FR" b="1" i="1" dirty="0"/>
              <a:t>Equipe mobilité </a:t>
            </a:r>
            <a:r>
              <a:rPr lang="fr-FR" b="1" i="1" dirty="0" smtClean="0"/>
              <a:t>réduite </a:t>
            </a:r>
            <a:endParaRPr lang="fr-FR" b="1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9213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Retour sur l’assemblée générale, ponctuel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i="1" dirty="0"/>
              <a:t>Tables ouvertes </a:t>
            </a:r>
            <a:r>
              <a:rPr lang="fr-FR" i="1" dirty="0" smtClean="0"/>
              <a:t>paroissiales </a:t>
            </a:r>
            <a:endParaRPr lang="fr-FR" i="1" dirty="0"/>
          </a:p>
          <a:p>
            <a:r>
              <a:rPr lang="fr-FR" b="1" dirty="0"/>
              <a:t>Messes </a:t>
            </a:r>
            <a:r>
              <a:rPr lang="fr-FR" b="1" dirty="0" smtClean="0"/>
              <a:t>baptisés</a:t>
            </a:r>
            <a:r>
              <a:rPr lang="fr-FR" b="1" dirty="0"/>
              <a:t>, fiancés, </a:t>
            </a:r>
            <a:r>
              <a:rPr lang="fr-FR" b="1" dirty="0" smtClean="0"/>
              <a:t>malades : </a:t>
            </a:r>
            <a:r>
              <a:rPr lang="fr-FR" sz="2600" b="1" dirty="0" smtClean="0"/>
              <a:t>Sacrement des malades?</a:t>
            </a:r>
            <a:endParaRPr lang="fr-FR" sz="2600" b="1" dirty="0"/>
          </a:p>
          <a:p>
            <a:r>
              <a:rPr lang="fr-FR" dirty="0"/>
              <a:t>Manifestations ouvertes à </a:t>
            </a:r>
            <a:r>
              <a:rPr lang="fr-FR" dirty="0" smtClean="0"/>
              <a:t>tous : Bol de riz, fête paroissiale</a:t>
            </a:r>
            <a:endParaRPr lang="fr-FR" dirty="0"/>
          </a:p>
          <a:p>
            <a:r>
              <a:rPr lang="fr-FR" dirty="0"/>
              <a:t>Chorale au </a:t>
            </a:r>
            <a:r>
              <a:rPr lang="fr-FR" dirty="0" smtClean="0"/>
              <a:t>mariage : Oui</a:t>
            </a:r>
            <a:endParaRPr lang="fr-FR" dirty="0"/>
          </a:p>
          <a:p>
            <a:r>
              <a:rPr lang="fr-FR" dirty="0"/>
              <a:t>Adoration le premier jeudi de </a:t>
            </a:r>
            <a:r>
              <a:rPr lang="fr-FR" dirty="0" smtClean="0"/>
              <a:t>chaque mois : A l’Epine</a:t>
            </a:r>
            <a:endParaRPr lang="fr-FR" dirty="0"/>
          </a:p>
          <a:p>
            <a:r>
              <a:rPr lang="fr-FR" b="1" dirty="0"/>
              <a:t>Groupe de prière pour les défunts</a:t>
            </a:r>
          </a:p>
          <a:p>
            <a:r>
              <a:rPr lang="fr-FR" dirty="0"/>
              <a:t>Soirées de </a:t>
            </a:r>
            <a:r>
              <a:rPr lang="fr-FR" dirty="0" smtClean="0"/>
              <a:t>formation : en cours</a:t>
            </a:r>
            <a:endParaRPr lang="fr-FR" dirty="0"/>
          </a:p>
          <a:p>
            <a:r>
              <a:rPr lang="fr-FR" dirty="0"/>
              <a:t>Activité de fin </a:t>
            </a:r>
            <a:r>
              <a:rPr lang="fr-FR" dirty="0" smtClean="0"/>
              <a:t>d'année</a:t>
            </a:r>
            <a:endParaRPr lang="fr-FR" dirty="0"/>
          </a:p>
          <a:p>
            <a:r>
              <a:rPr lang="fr-FR" dirty="0" smtClean="0"/>
              <a:t>Pèlerinage </a:t>
            </a:r>
            <a:endParaRPr lang="fr-FR" dirty="0"/>
          </a:p>
          <a:p>
            <a:r>
              <a:rPr lang="fr-FR" dirty="0"/>
              <a:t>Formation </a:t>
            </a:r>
            <a:r>
              <a:rPr lang="fr-FR" dirty="0" smtClean="0"/>
              <a:t>liturgique : en projet</a:t>
            </a:r>
            <a:endParaRPr lang="fr-FR" dirty="0"/>
          </a:p>
          <a:p>
            <a:r>
              <a:rPr lang="fr-FR" dirty="0"/>
              <a:t>Aménagement convivial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6730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tout Seigneur, tout honneur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i="1" dirty="0" smtClean="0"/>
              <a:t>Ceux qui prient font plus pour le monde que ceux qui combattent, et si le monde va de mal en pis, c’est qu’il y a plus de batailles que de prière</a:t>
            </a:r>
            <a:r>
              <a:rPr lang="fr-FR" sz="2400" dirty="0" smtClean="0"/>
              <a:t>  dom Chautard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	Notre œuvre, c’est celle du Seigneur. Le premier changement à vivre, sans aucun doute, c’est la conversion!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i="1" dirty="0" smtClean="0"/>
              <a:t> </a:t>
            </a:r>
            <a:r>
              <a:rPr lang="fr-FR" sz="2400" i="1" dirty="0"/>
              <a:t>Vous vous souvenez des trois grandes composantes que je précisais pour vivre cela : conversion – innovation – mission</a:t>
            </a:r>
            <a:r>
              <a:rPr lang="fr-FR" sz="2400" i="1" dirty="0" smtClean="0"/>
              <a:t>. (Mgr Touvet)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9775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7779"/>
          </a:xfrm>
        </p:spPr>
        <p:txBody>
          <a:bodyPr/>
          <a:lstStyle/>
          <a:p>
            <a:r>
              <a:rPr lang="fr-FR" dirty="0" smtClean="0"/>
              <a:t>Un projet, donc un 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80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400" dirty="0" smtClean="0"/>
              <a:t>Nécessité de se poser une question : quel est le but d’une paroisse?</a:t>
            </a:r>
          </a:p>
          <a:p>
            <a:pPr marL="0" indent="0" algn="ctr">
              <a:buNone/>
            </a:pPr>
            <a:endParaRPr lang="fr-FR" sz="2400" dirty="0" smtClean="0"/>
          </a:p>
          <a:p>
            <a:pPr marL="0" indent="0" algn="ctr">
              <a:buNone/>
            </a:pPr>
            <a:r>
              <a:rPr lang="fr-FR" sz="2400" b="1" dirty="0"/>
              <a:t>Annoncer Jésus Christ. </a:t>
            </a:r>
            <a:endParaRPr lang="fr-FR" sz="2400" b="1" dirty="0" smtClean="0"/>
          </a:p>
          <a:p>
            <a:pPr algn="ctr"/>
            <a:endParaRPr lang="fr-FR" sz="2400" b="1" dirty="0" smtClean="0"/>
          </a:p>
          <a:p>
            <a:pPr marL="0" indent="0">
              <a:buNone/>
            </a:pPr>
            <a:r>
              <a:rPr lang="fr-FR" sz="2400" dirty="0" smtClean="0"/>
              <a:t>Une </a:t>
            </a:r>
            <a:r>
              <a:rPr lang="fr-FR" sz="2400" dirty="0"/>
              <a:t>autre manière de le voir, </a:t>
            </a:r>
            <a:r>
              <a:rPr lang="fr-FR" sz="2400" dirty="0" smtClean="0"/>
              <a:t>c’est : </a:t>
            </a:r>
          </a:p>
          <a:p>
            <a:r>
              <a:rPr lang="fr-FR" sz="2400" dirty="0" smtClean="0"/>
              <a:t> Fortifier </a:t>
            </a:r>
            <a:r>
              <a:rPr lang="fr-FR" sz="2400" dirty="0"/>
              <a:t>les chrétiens qui sont </a:t>
            </a:r>
            <a:r>
              <a:rPr lang="fr-FR" sz="2400" dirty="0" smtClean="0"/>
              <a:t>là.</a:t>
            </a:r>
          </a:p>
          <a:p>
            <a:r>
              <a:rPr lang="fr-FR" sz="2400" dirty="0" smtClean="0"/>
              <a:t> Aider les « non pratiquants » à pratiquer</a:t>
            </a:r>
          </a:p>
          <a:p>
            <a:r>
              <a:rPr lang="fr-FR" sz="2400" dirty="0"/>
              <a:t>P</a:t>
            </a:r>
            <a:r>
              <a:rPr lang="fr-FR" sz="2400" dirty="0" smtClean="0"/>
              <a:t>ermettre </a:t>
            </a:r>
            <a:r>
              <a:rPr lang="fr-FR" sz="2400" dirty="0"/>
              <a:t>aux non chrétiens de connaître Jésus</a:t>
            </a:r>
            <a:r>
              <a:rPr lang="fr-FR" sz="2400" dirty="0" smtClean="0"/>
              <a:t>.</a:t>
            </a:r>
          </a:p>
          <a:p>
            <a:endParaRPr lang="fr-FR" sz="2400" dirty="0"/>
          </a:p>
          <a:p>
            <a:r>
              <a:rPr lang="fr-FR" sz="2400" dirty="0" smtClean="0"/>
              <a:t>En vivant de la foi, de l’espérance et de la charité</a:t>
            </a:r>
            <a:endParaRPr lang="fr-FR" sz="2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508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Une attente à laquelle il faut répondre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b="1" dirty="0"/>
              <a:t>Pourquoi les personnes viennent t’elles à l’Eglise </a:t>
            </a:r>
            <a:r>
              <a:rPr lang="fr-FR" b="1" dirty="0" smtClean="0"/>
              <a:t>?</a:t>
            </a:r>
          </a:p>
          <a:p>
            <a:pPr marL="0" indent="0">
              <a:buNone/>
            </a:pPr>
            <a:endParaRPr lang="fr-FR" dirty="0"/>
          </a:p>
          <a:p>
            <a:pPr lvl="0"/>
            <a:r>
              <a:rPr lang="fr-FR" dirty="0"/>
              <a:t>Pour prier, bien sur. Pour connaître et aimer Jésus.</a:t>
            </a:r>
          </a:p>
          <a:p>
            <a:pPr lvl="0"/>
            <a:r>
              <a:rPr lang="fr-FR" dirty="0"/>
              <a:t>Pour y trouver aussi une forme de vie fraternelle, d’amitié. Et si on est pas naïf, on est obligé de reconnaître que la communion humaine est </a:t>
            </a:r>
            <a:r>
              <a:rPr lang="fr-FR" dirty="0" smtClean="0"/>
              <a:t>souvent aussi </a:t>
            </a:r>
            <a:r>
              <a:rPr lang="fr-FR" dirty="0"/>
              <a:t>importante </a:t>
            </a:r>
            <a:r>
              <a:rPr lang="fr-FR" dirty="0" smtClean="0"/>
              <a:t>la quête spirituelle</a:t>
            </a: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b="1" dirty="0" smtClean="0"/>
              <a:t>Qu’attendent </a:t>
            </a:r>
            <a:r>
              <a:rPr lang="fr-FR" b="1" dirty="0"/>
              <a:t>ceux qui ne viennent pas / qui viennent peu </a:t>
            </a:r>
            <a:r>
              <a:rPr lang="fr-FR" b="1" dirty="0" smtClean="0"/>
              <a:t>?</a:t>
            </a:r>
          </a:p>
          <a:p>
            <a:pPr marL="0" indent="0">
              <a:buNone/>
            </a:pPr>
            <a:endParaRPr lang="fr-FR" dirty="0"/>
          </a:p>
          <a:p>
            <a:pPr lvl="0"/>
            <a:r>
              <a:rPr lang="fr-FR" dirty="0"/>
              <a:t>De belles cérémonies, </a:t>
            </a:r>
            <a:r>
              <a:rPr lang="fr-FR" dirty="0" smtClean="0"/>
              <a:t>quelque </a:t>
            </a:r>
            <a:r>
              <a:rPr lang="fr-FR" dirty="0"/>
              <a:t>chose qui les mette en contact avec le divin.</a:t>
            </a:r>
          </a:p>
          <a:p>
            <a:pPr lvl="0"/>
            <a:r>
              <a:rPr lang="fr-FR" dirty="0"/>
              <a:t>Une communauté qui sache les accueillir. Une fraternité vécue. </a:t>
            </a:r>
            <a:endParaRPr lang="fr-FR" dirty="0" smtClean="0"/>
          </a:p>
          <a:p>
            <a:pPr lvl="0"/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Si celui qui vient n’est pas touché par la liturgie et ne se sent pas accueilli, cela risque d’être un fusil un coup</a:t>
            </a:r>
            <a:r>
              <a:rPr lang="mr-IN" dirty="0" smtClean="0"/>
              <a:t>…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790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nécessaire visée missionnaire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sz="2400" dirty="0" smtClean="0"/>
              <a:t>Cette </a:t>
            </a:r>
            <a:r>
              <a:rPr lang="fr-FR" sz="2400" dirty="0"/>
              <a:t>posture </a:t>
            </a:r>
            <a:r>
              <a:rPr lang="fr-FR" sz="2400" dirty="0" smtClean="0"/>
              <a:t>missionnaire est </a:t>
            </a:r>
            <a:r>
              <a:rPr lang="fr-FR" sz="2400" dirty="0"/>
              <a:t>soit individuelle soit communautaire</a:t>
            </a:r>
            <a:r>
              <a:rPr lang="fr-FR" sz="2400" dirty="0" smtClean="0"/>
              <a:t>. On s’intéresse aujourd’hui au deuxième aspect.</a:t>
            </a:r>
            <a:endParaRPr lang="fr-FR" sz="2400" dirty="0"/>
          </a:p>
          <a:p>
            <a:r>
              <a:rPr lang="fr-FR" sz="2400" dirty="0"/>
              <a:t>	</a:t>
            </a:r>
            <a:r>
              <a:rPr lang="fr-FR" sz="2400" dirty="0" smtClean="0"/>
              <a:t>Une </a:t>
            </a:r>
            <a:r>
              <a:rPr lang="fr-FR" sz="2400" dirty="0"/>
              <a:t>communauté sera missionnaire car elle </a:t>
            </a:r>
            <a:r>
              <a:rPr lang="fr-FR" sz="2400" dirty="0" smtClean="0"/>
              <a:t>vivra de la foi, sera </a:t>
            </a:r>
            <a:r>
              <a:rPr lang="fr-FR" sz="2400" dirty="0"/>
              <a:t>unie, vivante, ce qui veut dire aussi qu’elle a des projets.</a:t>
            </a:r>
          </a:p>
          <a:p>
            <a:r>
              <a:rPr lang="fr-FR" sz="2400" dirty="0"/>
              <a:t>	Face à cela, constat : mis à part le noyau dur (autour de la chorale), il manque une vraie communauté </a:t>
            </a:r>
            <a:r>
              <a:rPr lang="fr-FR" sz="2400" dirty="0" smtClean="0"/>
              <a:t>paroissiale : selon le lieu de célébration, l’assemblée varie. </a:t>
            </a:r>
          </a:p>
          <a:p>
            <a:r>
              <a:rPr lang="fr-FR" sz="2400" dirty="0" smtClean="0"/>
              <a:t>Il </a:t>
            </a:r>
            <a:r>
              <a:rPr lang="fr-FR" sz="2400" dirty="0"/>
              <a:t>manque un lieu pour </a:t>
            </a:r>
            <a:r>
              <a:rPr lang="fr-FR" sz="2400" dirty="0" smtClean="0"/>
              <a:t>créer cette communauté. </a:t>
            </a:r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651098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projet avec deux axes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sz="2400" dirty="0" smtClean="0"/>
              <a:t>Ce projet réfléchi en Equipe de conduite veux répondre à deux questions : </a:t>
            </a:r>
          </a:p>
          <a:p>
            <a:r>
              <a:rPr lang="fr-FR" sz="2400" dirty="0" smtClean="0"/>
              <a:t>Celle énoncée ci dessus, une liturgie qui soit belle et une fraternité qui ait la place d’être vécue. </a:t>
            </a:r>
            <a:r>
              <a:rPr lang="fr-FR" sz="2400" dirty="0"/>
              <a:t>Si on veut une communauté qui devienne une famille paroissiale, il faut un lieu et un temps. Si on veut de belles liturgies, c’est plus facile de rester sur le même lieu.</a:t>
            </a:r>
          </a:p>
          <a:p>
            <a:endParaRPr lang="fr-FR" sz="2400" dirty="0" smtClean="0"/>
          </a:p>
          <a:p>
            <a:r>
              <a:rPr lang="fr-FR" sz="2400" dirty="0" smtClean="0"/>
              <a:t>Un nécessaire souci de la proximité et de la présence de l’Eglise dans nos villages.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0591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Premier axe, le jour du Seigneur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/>
              <a:t>	De </a:t>
            </a:r>
            <a:r>
              <a:rPr lang="fr-FR" sz="2400" b="1" dirty="0"/>
              <a:t>Toussaint à </a:t>
            </a:r>
            <a:r>
              <a:rPr lang="fr-FR" sz="2400" b="1" dirty="0" err="1"/>
              <a:t>Paques</a:t>
            </a:r>
            <a:r>
              <a:rPr lang="fr-FR" sz="2400" b="1" dirty="0"/>
              <a:t>, messe </a:t>
            </a:r>
            <a:r>
              <a:rPr lang="fr-FR" sz="2400" b="1" dirty="0" smtClean="0"/>
              <a:t>dominicale à </a:t>
            </a:r>
            <a:r>
              <a:rPr lang="fr-FR" sz="2400" b="1" dirty="0" err="1"/>
              <a:t>Sarry</a:t>
            </a:r>
            <a:r>
              <a:rPr lang="fr-FR" sz="2400" b="1" dirty="0"/>
              <a:t>. </a:t>
            </a:r>
            <a:r>
              <a:rPr lang="fr-FR" sz="2400" dirty="0" smtClean="0"/>
              <a:t>(Eglise bien chauffée, locaux à proximité)</a:t>
            </a:r>
          </a:p>
          <a:p>
            <a:pPr marL="0" indent="0">
              <a:buNone/>
            </a:pPr>
            <a:endParaRPr lang="fr-FR" sz="2400" dirty="0"/>
          </a:p>
          <a:p>
            <a:pPr lvl="0"/>
            <a:r>
              <a:rPr lang="fr-FR" sz="2400" dirty="0" smtClean="0"/>
              <a:t>Salle du catéchisme comme </a:t>
            </a:r>
            <a:r>
              <a:rPr lang="fr-FR" sz="2400" dirty="0"/>
              <a:t>local des enfants de </a:t>
            </a:r>
            <a:r>
              <a:rPr lang="fr-FR" sz="2400" dirty="0" err="1"/>
              <a:t>choeur</a:t>
            </a:r>
            <a:endParaRPr lang="fr-FR" sz="2400" dirty="0"/>
          </a:p>
          <a:p>
            <a:pPr lvl="0"/>
            <a:r>
              <a:rPr lang="fr-FR" sz="2400" dirty="0"/>
              <a:t>Pendant la liturgie de la parole, proposer un éveil à la foi au presbytère</a:t>
            </a:r>
          </a:p>
          <a:p>
            <a:pPr lvl="0"/>
            <a:r>
              <a:rPr lang="fr-FR" sz="2400" dirty="0"/>
              <a:t>Investir au niveau matériel : micro pour la chorale, cierge à recharge pour les enfants de chœur, …</a:t>
            </a:r>
          </a:p>
          <a:p>
            <a:pPr lvl="0"/>
            <a:r>
              <a:rPr lang="fr-FR" sz="2400" dirty="0" smtClean="0"/>
              <a:t>Possibilité d’avoir </a:t>
            </a:r>
            <a:r>
              <a:rPr lang="fr-FR" sz="2400" dirty="0"/>
              <a:t>un apéritif (verre de l’amitié) tout les dimanches après la messe au presbytère : ceux qui veulent rester reste, la grande liberté des enfants de Dieu. </a:t>
            </a:r>
          </a:p>
        </p:txBody>
      </p:sp>
    </p:spTree>
    <p:extLst>
      <p:ext uri="{BB962C8B-B14F-4D97-AF65-F5344CB8AC3E}">
        <p14:creationId xmlns:p14="http://schemas.microsoft.com/office/powerpoint/2010/main" val="147480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400" b="1" dirty="0"/>
              <a:t>De Pâques à Toussaint</a:t>
            </a:r>
            <a:r>
              <a:rPr lang="fr-FR" sz="2400" b="1" dirty="0" smtClean="0"/>
              <a:t>, église de </a:t>
            </a:r>
            <a:r>
              <a:rPr lang="fr-FR" sz="2400" b="1" dirty="0" err="1"/>
              <a:t>Pogny</a:t>
            </a:r>
            <a:r>
              <a:rPr lang="fr-FR" sz="2400" b="1" dirty="0"/>
              <a:t>. </a:t>
            </a:r>
            <a:r>
              <a:rPr lang="fr-FR" sz="2400" b="1" dirty="0" smtClean="0"/>
              <a:t>(</a:t>
            </a:r>
            <a:r>
              <a:rPr lang="fr-FR" sz="2400" dirty="0" smtClean="0"/>
              <a:t>Situation centrale, </a:t>
            </a:r>
            <a:r>
              <a:rPr lang="fr-FR" sz="2400" dirty="0"/>
              <a:t>possibilité d’avoir </a:t>
            </a:r>
            <a:r>
              <a:rPr lang="fr-FR" sz="2400" dirty="0" smtClean="0"/>
              <a:t>accès à la </a:t>
            </a:r>
            <a:r>
              <a:rPr lang="fr-FR" sz="2400" dirty="0"/>
              <a:t>salle du </a:t>
            </a:r>
            <a:r>
              <a:rPr lang="fr-FR" sz="2400" dirty="0" smtClean="0"/>
              <a:t>cimetière)</a:t>
            </a:r>
            <a:endParaRPr lang="fr-FR" sz="2400" dirty="0"/>
          </a:p>
          <a:p>
            <a:pPr lvl="0"/>
            <a:r>
              <a:rPr lang="fr-FR" sz="2400" dirty="0"/>
              <a:t>Même </a:t>
            </a:r>
            <a:r>
              <a:rPr lang="fr-FR" sz="2400" dirty="0" smtClean="0"/>
              <a:t>fonctionnement </a:t>
            </a:r>
            <a:r>
              <a:rPr lang="fr-FR" sz="2400" dirty="0"/>
              <a:t>qu’à </a:t>
            </a:r>
            <a:r>
              <a:rPr lang="fr-FR" sz="2400" dirty="0" err="1" smtClean="0"/>
              <a:t>Sarry</a:t>
            </a:r>
            <a:r>
              <a:rPr lang="fr-FR" sz="2400" dirty="0" smtClean="0"/>
              <a:t> : une sacristie enfants de chœur, matériel liturgique, possibilité d’un temps après la messe.</a:t>
            </a:r>
            <a:endParaRPr lang="fr-FR" sz="2400" dirty="0"/>
          </a:p>
          <a:p>
            <a:r>
              <a:rPr lang="fr-FR" sz="2400" b="1" dirty="0"/>
              <a:t>Cas particulier</a:t>
            </a:r>
            <a:r>
              <a:rPr lang="fr-FR" sz="2400" dirty="0"/>
              <a:t> : Certaines grandes messes « habituelles » resteraient : 02 novembre à </a:t>
            </a:r>
            <a:r>
              <a:rPr lang="fr-FR" sz="2400" dirty="0" err="1"/>
              <a:t>Marson</a:t>
            </a:r>
            <a:r>
              <a:rPr lang="fr-FR" sz="2400" dirty="0"/>
              <a:t> ; 15 aout au </a:t>
            </a:r>
            <a:r>
              <a:rPr lang="fr-FR" sz="2400" dirty="0" err="1"/>
              <a:t>Fresne</a:t>
            </a:r>
            <a:r>
              <a:rPr lang="fr-FR" sz="2400" dirty="0"/>
              <a:t>.</a:t>
            </a:r>
          </a:p>
          <a:p>
            <a:r>
              <a:rPr lang="fr-FR" sz="2000" dirty="0"/>
              <a:t> </a:t>
            </a:r>
            <a:r>
              <a:rPr lang="fr-FR" sz="2000" dirty="0" smtClean="0"/>
              <a:t>La question reste ouverte pour des demandes particulières, fête patronale dans un village par exemple.</a:t>
            </a: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3432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Deuxième axe, les relais villages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sz="2000" dirty="0" smtClean="0"/>
              <a:t>Un </a:t>
            </a:r>
            <a:r>
              <a:rPr lang="fr-FR" sz="2000" dirty="0"/>
              <a:t>projet de ce type doit forcément inclure un projet pour les églises de nos villages.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La possibilité de la messe du samedi soir semble peu intéressante, le nombre de pratiquants ne le justifie pas. Et cela va à l’encontre de la volonté de créer une famille paroissiale.</a:t>
            </a:r>
          </a:p>
          <a:p>
            <a:r>
              <a:rPr lang="fr-FR" sz="2000" dirty="0" smtClean="0"/>
              <a:t>Les baptêmes, mariages et obsèques continueront bien sur d’être célébrés dans les différents clochers, c’est le premier lieu de </a:t>
            </a:r>
            <a:r>
              <a:rPr lang="fr-FR" sz="2000" smtClean="0"/>
              <a:t>la proximité</a:t>
            </a:r>
            <a:endParaRPr lang="fr-FR" sz="2000" dirty="0"/>
          </a:p>
          <a:p>
            <a:endParaRPr lang="fr-FR" sz="2000" dirty="0"/>
          </a:p>
          <a:p>
            <a:r>
              <a:rPr lang="fr-FR" sz="2000" dirty="0" smtClean="0"/>
              <a:t>L’année dernière, journées « villages ». Qu’il faut sans doute garder.</a:t>
            </a:r>
          </a:p>
          <a:p>
            <a:endParaRPr lang="fr-FR" sz="2000" dirty="0" smtClean="0"/>
          </a:p>
          <a:p>
            <a:r>
              <a:rPr lang="fr-FR" sz="2000" dirty="0" smtClean="0"/>
              <a:t>Autre chose à inventer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35145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« journées villages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000" dirty="0" smtClean="0"/>
              <a:t>	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r>
              <a:rPr lang="fr-FR" sz="2400" dirty="0" smtClean="0"/>
              <a:t>Le principe, le prêtre passe une journée dans un village, et</a:t>
            </a:r>
          </a:p>
          <a:p>
            <a:r>
              <a:rPr lang="fr-FR" sz="2400" dirty="0" smtClean="0"/>
              <a:t> Déjeune chez des habitants (paroissiens </a:t>
            </a:r>
            <a:r>
              <a:rPr lang="mr-IN" sz="2400" dirty="0" smtClean="0"/>
              <a:t>…</a:t>
            </a:r>
            <a:r>
              <a:rPr lang="fr-FR" sz="2400" dirty="0" smtClean="0"/>
              <a:t> ou non!)</a:t>
            </a:r>
          </a:p>
          <a:p>
            <a:r>
              <a:rPr lang="fr-FR" sz="2400" dirty="0" smtClean="0"/>
              <a:t>Visite des personnes malades, âgées, ou en bonne santé</a:t>
            </a:r>
          </a:p>
          <a:p>
            <a:r>
              <a:rPr lang="fr-FR" sz="2400" dirty="0" smtClean="0"/>
              <a:t>Messe célébrée dans l’église du village</a:t>
            </a:r>
          </a:p>
          <a:p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	Ce type de journées repose essentiellement sur les chrétiens du village, à qui il revient de rendre cette journée missionnaire : ce sont eux qui peuvent ouvrir au prêtre la porte des autres.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07223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aun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2335</TotalTime>
  <Words>390</Words>
  <Application>Microsoft Macintosh PowerPoint</Application>
  <PresentationFormat>Présentation à l'écran (4:3)</PresentationFormat>
  <Paragraphs>125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Calibri</vt:lpstr>
      <vt:lpstr>Calibri Light</vt:lpstr>
      <vt:lpstr>Mangal</vt:lpstr>
      <vt:lpstr>Arial</vt:lpstr>
      <vt:lpstr>Office Theme</vt:lpstr>
      <vt:lpstr>Présentation du projet pastoral</vt:lpstr>
      <vt:lpstr>Un projet, donc un objectif</vt:lpstr>
      <vt:lpstr>Une attente à laquelle il faut répondre</vt:lpstr>
      <vt:lpstr>Une nécessaire visée missionnaire</vt:lpstr>
      <vt:lpstr>Un projet avec deux axes</vt:lpstr>
      <vt:lpstr>Premier axe, le jour du Seigneur</vt:lpstr>
      <vt:lpstr>Suite</vt:lpstr>
      <vt:lpstr>Deuxième axe, les relais villages</vt:lpstr>
      <vt:lpstr>Les « journées villages »</vt:lpstr>
      <vt:lpstr>Relais villages, suite.</vt:lpstr>
      <vt:lpstr>Projets annexes</vt:lpstr>
      <vt:lpstr>Autres réflexions pour l’avenir</vt:lpstr>
      <vt:lpstr>Retour sur l’assemblée générale (01/17) : structurel</vt:lpstr>
      <vt:lpstr>Présentation PowerPoint</vt:lpstr>
      <vt:lpstr>Retour sur l’assemblée générale, ponctuel</vt:lpstr>
      <vt:lpstr>A tout Seigneur, tout honneur</vt:lpstr>
    </vt:vector>
  </TitlesOfParts>
  <Company>paroisse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projet pastoral</dc:title>
  <dc:creator>don Erwan courgibet</dc:creator>
  <cp:lastModifiedBy>Utilisateurs</cp:lastModifiedBy>
  <cp:revision>14</cp:revision>
  <dcterms:created xsi:type="dcterms:W3CDTF">2017-11-18T10:17:41Z</dcterms:created>
  <dcterms:modified xsi:type="dcterms:W3CDTF">2017-12-22T09:35:32Z</dcterms:modified>
</cp:coreProperties>
</file>